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9" d="100"/>
          <a:sy n="119" d="100"/>
        </p:scale>
        <p:origin x="-246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395EB-8994-A146-9409-DA574513D6FE}" type="datetimeFigureOut">
              <a:rPr lang="en-US" smtClean="0"/>
              <a:t>01-03-17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6D04-E42C-5F4A-9A1E-3BAA048951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46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  <a:p>
            <a:pPr lvl="4"/>
            <a:r>
              <a:rPr lang="nl-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395EB-8994-A146-9409-DA574513D6FE}" type="datetimeFigureOut">
              <a:rPr lang="en-US" smtClean="0"/>
              <a:t>01-03-17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6D04-E42C-5F4A-9A1E-3BAA048951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537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395EB-8994-A146-9409-DA574513D6FE}" type="datetimeFigureOut">
              <a:rPr lang="en-US" smtClean="0"/>
              <a:t>01-03-17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6D04-E42C-5F4A-9A1E-3BAA048951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459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  <a:p>
            <a:pPr lvl="4"/>
            <a:r>
              <a:rPr lang="nl-N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  <a:p>
            <a:pPr lvl="4"/>
            <a:r>
              <a:rPr lang="nl-NL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395EB-8994-A146-9409-DA574513D6FE}" type="datetimeFigureOut">
              <a:rPr lang="en-US" smtClean="0"/>
              <a:t>01-03-17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6D04-E42C-5F4A-9A1E-3BAA048951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023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  <a:p>
            <a:pPr lvl="4"/>
            <a:r>
              <a:rPr lang="nl-N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  <a:p>
            <a:pPr lvl="4"/>
            <a:r>
              <a:rPr lang="nl-NL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395EB-8994-A146-9409-DA574513D6FE}" type="datetimeFigureOut">
              <a:rPr lang="en-US" smtClean="0"/>
              <a:t>01-03-17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6D04-E42C-5F4A-9A1E-3BAA048951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655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395EB-8994-A146-9409-DA574513D6FE}" type="datetimeFigureOut">
              <a:rPr lang="en-US" smtClean="0"/>
              <a:t>01-03-17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6D04-E42C-5F4A-9A1E-3BAA048951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859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395EB-8994-A146-9409-DA574513D6FE}" type="datetimeFigureOut">
              <a:rPr lang="en-US" smtClean="0"/>
              <a:t>01-03-17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6D04-E42C-5F4A-9A1E-3BAA048951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935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  <a:p>
            <a:pPr lvl="4"/>
            <a:r>
              <a:rPr lang="nl-N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395EB-8994-A146-9409-DA574513D6FE}" type="datetimeFigureOut">
              <a:rPr lang="en-US" smtClean="0"/>
              <a:t>01-03-17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6D04-E42C-5F4A-9A1E-3BAA048951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35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395EB-8994-A146-9409-DA574513D6FE}" type="datetimeFigureOut">
              <a:rPr lang="en-US" smtClean="0"/>
              <a:t>01-03-17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6D04-E42C-5F4A-9A1E-3BAA048951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655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  <a:p>
            <a:pPr lvl="4"/>
            <a:r>
              <a:rPr lang="nl-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395EB-8994-A146-9409-DA574513D6FE}" type="datetimeFigureOut">
              <a:rPr lang="en-US" smtClean="0"/>
              <a:t>01-03-17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6D04-E42C-5F4A-9A1E-3BAA048951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3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  <a:p>
            <a:pPr lvl="4"/>
            <a:r>
              <a:rPr lang="nl-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395EB-8994-A146-9409-DA574513D6FE}" type="datetimeFigureOut">
              <a:rPr lang="en-US" smtClean="0"/>
              <a:t>01-03-17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6D04-E42C-5F4A-9A1E-3BAA048951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8208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  <a:p>
            <a:pPr lvl="4"/>
            <a:r>
              <a:rPr lang="nl-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7395EB-8994-A146-9409-DA574513D6FE}" type="datetimeFigureOut">
              <a:rPr lang="en-US" smtClean="0"/>
              <a:t>01-03-17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5A6D04-E42C-5F4A-9A1E-3BAA048951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80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Omslag (1)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0"/>
            <a:ext cx="9144000" cy="6461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7268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Daan Dekker</dc:creator>
  <cp:lastModifiedBy>Daan Dekker</cp:lastModifiedBy>
  <cp:revision>1</cp:revision>
  <dcterms:created xsi:type="dcterms:W3CDTF">2017-03-01T10:19:00Z</dcterms:created>
  <dcterms:modified xsi:type="dcterms:W3CDTF">2017-03-01T10:20:12Z</dcterms:modified>
</cp:coreProperties>
</file>