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D11E-4F13-403B-A218-D2420EAF79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F2D9-F556-40B4-A85F-5A618168FE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CE86-E569-48A0-BDD8-E13507CB52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17FA-DB2D-4AB5-88D6-F002552D4B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rgbClr val="A2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Book portfolio - Dancing in Auschwitz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209C-1A0A-4043-BCE9-A4F3BD2BAC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DC8C-7A9A-427E-A0FC-4D4C130156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755E-DBC4-484F-A50B-C6C9463B06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CFB4-A1E5-4534-B010-F1978E7833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5733-FA75-4D8A-AEF4-D303A3468D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38C1-1092-47A0-B6C0-72166219D5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EA956-173B-4825-B076-507EEAC23E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5263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Book portfolio - Dancing in Auschwitz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48335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15C36-6AD4-4974-8E25-2EE544BD2EBC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FC70D7-9A6E-4DE0-A33D-FD4E3E68166A}" type="slidenum">
              <a:rPr lang="en-GB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5" name="Afbeelding 1" descr="danszolder kapot tante-roos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38238"/>
            <a:ext cx="2159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Afbeelding 2" descr="1951 Zweedse sneeuw aunt-rosie tante-roosj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60800"/>
            <a:ext cx="2513012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Afbeelding 3" descr="Haven Scheveningen 1936 tante-roosj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317625"/>
            <a:ext cx="2844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Afbeelding 5" descr="met Leo 1 tante-roosj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679825"/>
            <a:ext cx="177958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Afbeelding 6" descr="dans Sherlockinette 2 tante-roosj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550" y="3816350"/>
            <a:ext cx="11525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Afbeelding 7" descr="dans Sherlockinette 3 tante-roosj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822700"/>
            <a:ext cx="10969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kstvak 8"/>
          <p:cNvSpPr txBox="1">
            <a:spLocks noChangeArrowheads="1"/>
          </p:cNvSpPr>
          <p:nvPr/>
        </p:nvSpPr>
        <p:spPr bwMode="auto">
          <a:xfrm>
            <a:off x="396875" y="3225800"/>
            <a:ext cx="2519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Rosie</a:t>
            </a:r>
            <a:r>
              <a:rPr lang="en-US" altLang="en-GB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 ruined home in 1947 </a:t>
            </a:r>
          </a:p>
        </p:txBody>
      </p:sp>
      <p:sp>
        <p:nvSpPr>
          <p:cNvPr id="13322" name="Tekstvak 9"/>
          <p:cNvSpPr txBox="1">
            <a:spLocks noChangeArrowheads="1"/>
          </p:cNvSpPr>
          <p:nvPr/>
        </p:nvSpPr>
        <p:spPr bwMode="auto">
          <a:xfrm>
            <a:off x="3348038" y="3225800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By the harbor in The Hague 1936</a:t>
            </a:r>
          </a:p>
        </p:txBody>
      </p:sp>
      <p:sp>
        <p:nvSpPr>
          <p:cNvPr id="13323" name="Tekstvak 10"/>
          <p:cNvSpPr txBox="1">
            <a:spLocks noChangeArrowheads="1"/>
          </p:cNvSpPr>
          <p:nvPr/>
        </p:nvSpPr>
        <p:spPr bwMode="auto">
          <a:xfrm>
            <a:off x="6659563" y="322580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Rosie in 1916 - age 2</a:t>
            </a:r>
          </a:p>
        </p:txBody>
      </p:sp>
      <p:sp>
        <p:nvSpPr>
          <p:cNvPr id="13324" name="Tekstvak 11"/>
          <p:cNvSpPr txBox="1">
            <a:spLocks noChangeArrowheads="1"/>
          </p:cNvSpPr>
          <p:nvPr/>
        </p:nvSpPr>
        <p:spPr bwMode="auto">
          <a:xfrm>
            <a:off x="3563938" y="6200775"/>
            <a:ext cx="172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Rosie with husband Leo who betrayed her, 1937</a:t>
            </a:r>
          </a:p>
        </p:txBody>
      </p:sp>
      <p:sp>
        <p:nvSpPr>
          <p:cNvPr id="13325" name="Tekstvak 12"/>
          <p:cNvSpPr txBox="1">
            <a:spLocks noChangeArrowheads="1"/>
          </p:cNvSpPr>
          <p:nvPr/>
        </p:nvSpPr>
        <p:spPr bwMode="auto">
          <a:xfrm>
            <a:off x="5797550" y="6200775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Demonstrating a new dance on cinema news, 1940</a:t>
            </a:r>
          </a:p>
        </p:txBody>
      </p:sp>
      <p:sp>
        <p:nvSpPr>
          <p:cNvPr id="13326" name="Tekstvak 13"/>
          <p:cNvSpPr txBox="1">
            <a:spLocks noChangeArrowheads="1"/>
          </p:cNvSpPr>
          <p:nvPr/>
        </p:nvSpPr>
        <p:spPr bwMode="auto">
          <a:xfrm>
            <a:off x="396875" y="6200775"/>
            <a:ext cx="2447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Rosie in Sweden, 1951 </a:t>
            </a:r>
          </a:p>
        </p:txBody>
      </p:sp>
      <p:sp>
        <p:nvSpPr>
          <p:cNvPr id="13327" name="Tekstvak 14"/>
          <p:cNvSpPr txBox="1">
            <a:spLocks noChangeArrowheads="1"/>
          </p:cNvSpPr>
          <p:nvPr/>
        </p:nvSpPr>
        <p:spPr bwMode="auto">
          <a:xfrm>
            <a:off x="271463" y="642938"/>
            <a:ext cx="763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After the war, Rosie recovered her picture albums that were buried in the backyard of her ruined home</a:t>
            </a:r>
          </a:p>
        </p:txBody>
      </p:sp>
      <p:pic>
        <p:nvPicPr>
          <p:cNvPr id="13328" name="Afbeelding 18" descr="2 jaar tante-roosje.jpg"/>
          <p:cNvPicPr>
            <a:picLocks noChangeAspect="1"/>
          </p:cNvPicPr>
          <p:nvPr/>
        </p:nvPicPr>
        <p:blipFill>
          <a:blip r:embed="rId8" cstate="print"/>
          <a:srcRect l="2010" r="2010" b="29819"/>
          <a:stretch>
            <a:fillRect/>
          </a:stretch>
        </p:blipFill>
        <p:spPr bwMode="auto">
          <a:xfrm>
            <a:off x="6948488" y="1100138"/>
            <a:ext cx="1100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i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Book portfolio - Dancing in Auschwitz</a:t>
            </a:r>
          </a:p>
        </p:txBody>
      </p:sp>
      <p:sp>
        <p:nvSpPr>
          <p:cNvPr id="13330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83629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selection of pictures from the book</a:t>
            </a:r>
            <a:endParaRPr lang="en-GB" sz="28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14D4B5-E37C-4ED7-9E68-75138BBDFBC2}" type="slidenum">
              <a:rPr lang="en-GB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39" name="Afbeelding 2" descr="tante-roosje (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775" y="3579813"/>
            <a:ext cx="18923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Afbeelding 3" descr="tante-roosje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338" y="3571875"/>
            <a:ext cx="18954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Afbeelding 4" descr="uitje met dansschool 1941 tante-roosj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3859213"/>
            <a:ext cx="27924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Afbeelding 5" descr="danszolder 1942 carnaval tante-roosj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41388"/>
            <a:ext cx="37449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kstvak 6"/>
          <p:cNvSpPr txBox="1">
            <a:spLocks noChangeArrowheads="1"/>
          </p:cNvSpPr>
          <p:nvPr/>
        </p:nvSpPr>
        <p:spPr bwMode="auto">
          <a:xfrm>
            <a:off x="1187450" y="3271838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Freedom following her exchange for three German POWs in 1945</a:t>
            </a:r>
          </a:p>
        </p:txBody>
      </p:sp>
      <p:sp>
        <p:nvSpPr>
          <p:cNvPr id="14344" name="Tekstvak 10"/>
          <p:cNvSpPr txBox="1">
            <a:spLocks noChangeArrowheads="1"/>
          </p:cNvSpPr>
          <p:nvPr/>
        </p:nvSpPr>
        <p:spPr bwMode="auto">
          <a:xfrm>
            <a:off x="4140200" y="6369050"/>
            <a:ext cx="396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Rosie 1941</a:t>
            </a:r>
          </a:p>
        </p:txBody>
      </p:sp>
      <p:sp>
        <p:nvSpPr>
          <p:cNvPr id="14345" name="Tekstvak 12"/>
          <p:cNvSpPr txBox="1">
            <a:spLocks noChangeArrowheads="1"/>
          </p:cNvSpPr>
          <p:nvPr/>
        </p:nvSpPr>
        <p:spPr bwMode="auto">
          <a:xfrm>
            <a:off x="755650" y="6369050"/>
            <a:ext cx="280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Dance school day out 1942</a:t>
            </a:r>
          </a:p>
        </p:txBody>
      </p:sp>
      <p:sp>
        <p:nvSpPr>
          <p:cNvPr id="14346" name="Tekstvak 13"/>
          <p:cNvSpPr txBox="1">
            <a:spLocks noChangeArrowheads="1"/>
          </p:cNvSpPr>
          <p:nvPr/>
        </p:nvSpPr>
        <p:spPr bwMode="auto">
          <a:xfrm>
            <a:off x="4572000" y="3271838"/>
            <a:ext cx="3816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Party at Rosie</a:t>
            </a:r>
            <a:r>
              <a:rPr lang="en-US" altLang="en-GB" sz="1200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 illegal attic dance school, 1942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47" name="Tekstvak 14"/>
          <p:cNvSpPr txBox="1">
            <a:spLocks noChangeArrowheads="1"/>
          </p:cNvSpPr>
          <p:nvPr/>
        </p:nvSpPr>
        <p:spPr bwMode="auto">
          <a:xfrm>
            <a:off x="285750" y="642938"/>
            <a:ext cx="763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After the war Rosie digs up pictures buried in the backyard of her ruined house</a:t>
            </a:r>
          </a:p>
        </p:txBody>
      </p:sp>
      <p:pic>
        <p:nvPicPr>
          <p:cNvPr id="14348" name="Afbeelding 13" descr="één uur vrij bij Deense grens tante-roosj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154113"/>
            <a:ext cx="31861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i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Book portfolio - Dancing in Auschwitz</a:t>
            </a:r>
          </a:p>
        </p:txBody>
      </p:sp>
      <p:sp>
        <p:nvSpPr>
          <p:cNvPr id="14350" name="Rectangle 2"/>
          <p:cNvSpPr txBox="1">
            <a:spLocks noChangeArrowheads="1"/>
          </p:cNvSpPr>
          <p:nvPr/>
        </p:nvSpPr>
        <p:spPr bwMode="auto">
          <a:xfrm>
            <a:off x="250825" y="260350"/>
            <a:ext cx="83629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selection of pictures from the book</a:t>
            </a:r>
            <a:endParaRPr lang="en-GB" sz="28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Diavoorstelling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Default Design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Beheerder</dc:creator>
  <cp:lastModifiedBy>Beheerder</cp:lastModifiedBy>
  <cp:revision>1</cp:revision>
  <dcterms:created xsi:type="dcterms:W3CDTF">2012-08-15T13:39:46Z</dcterms:created>
  <dcterms:modified xsi:type="dcterms:W3CDTF">2012-08-15T13:42:21Z</dcterms:modified>
</cp:coreProperties>
</file>